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69A"/>
    <a:srgbClr val="946550"/>
    <a:srgbClr val="E59C7B"/>
    <a:srgbClr val="417184"/>
    <a:srgbClr val="68AAC6"/>
    <a:srgbClr val="6C436D"/>
    <a:srgbClr val="A36BA3"/>
    <a:srgbClr val="4B7937"/>
    <a:srgbClr val="7CB758"/>
    <a:srgbClr val="355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rednji slog 3 – poudarek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>
        <p:scale>
          <a:sx n="150" d="100"/>
          <a:sy n="150" d="100"/>
        </p:scale>
        <p:origin x="42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2147</Words>
  <Application>Microsoft Office PowerPoint</Application>
  <PresentationFormat>Širokozaslonsko</PresentationFormat>
  <Paragraphs>1011</Paragraphs>
  <Slides>45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Officeova tema</vt:lpstr>
      <vt:lpstr>1_Officeova tema</vt:lpstr>
      <vt:lpstr>Napredna Slovenija</vt:lpstr>
      <vt:lpstr>PowerPointova predstavitev</vt:lpstr>
      <vt:lpstr>PowerPointova predstavitev</vt:lpstr>
      <vt:lpstr>PowerPointova predstavitev</vt:lpstr>
      <vt:lpstr>PowerPointova predstavitev</vt:lpstr>
      <vt:lpstr>NAČRT ZA  OKREVANJE IN ODPORNOST </vt:lpstr>
      <vt:lpstr>NAPREDNA SLOVENIJA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Digitalna Slovenija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Predlog priporočil v zvezi s pripravo nacionalnega Načrta za okrevanje in odpornost</dc:title>
  <dc:creator>koperckal</dc:creator>
  <cp:lastModifiedBy>koperckal</cp:lastModifiedBy>
  <cp:revision>186</cp:revision>
  <cp:lastPrinted>2021-04-29T06:26:06Z</cp:lastPrinted>
  <dcterms:created xsi:type="dcterms:W3CDTF">2021-02-19T13:29:50Z</dcterms:created>
  <dcterms:modified xsi:type="dcterms:W3CDTF">2021-07-21T08:45:02Z</dcterms:modified>
</cp:coreProperties>
</file>